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147374624" r:id="rId3"/>
    <p:sldId id="2147374621" r:id="rId4"/>
    <p:sldId id="2147374622" r:id="rId5"/>
    <p:sldId id="2147374620" r:id="rId6"/>
    <p:sldId id="2147374623" r:id="rId7"/>
    <p:sldId id="214737462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EB"/>
    <a:srgbClr val="00A188"/>
    <a:srgbClr val="D3C9E5"/>
    <a:srgbClr val="A892CB"/>
    <a:srgbClr val="7C5CB2"/>
    <a:srgbClr val="512698"/>
    <a:srgbClr val="616265"/>
    <a:srgbClr val="DF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80B8A8-2D48-4A82-9733-46E6CF004EF0}" v="1" dt="2023-10-12T13:14:22.6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yle, Daragh" userId="b041f1a0-3310-4b97-9b90-6906282b49a9" providerId="ADAL" clId="{F858D37B-1772-4BB2-8831-DE81A18ED9BF}"/>
    <pc:docChg chg="undo custSel addSld delSld modSld sldOrd delMainMaster">
      <pc:chgData name="Doyle, Daragh" userId="b041f1a0-3310-4b97-9b90-6906282b49a9" providerId="ADAL" clId="{F858D37B-1772-4BB2-8831-DE81A18ED9BF}" dt="2023-10-10T11:07:25.886" v="2431" actId="20577"/>
      <pc:docMkLst>
        <pc:docMk/>
      </pc:docMkLst>
      <pc:sldChg chg="modSp mod">
        <pc:chgData name="Doyle, Daragh" userId="b041f1a0-3310-4b97-9b90-6906282b49a9" providerId="ADAL" clId="{F858D37B-1772-4BB2-8831-DE81A18ED9BF}" dt="2023-10-10T06:42:42.128" v="679" actId="20577"/>
        <pc:sldMkLst>
          <pc:docMk/>
          <pc:sldMk cId="3176832151" sldId="256"/>
        </pc:sldMkLst>
        <pc:spChg chg="mod">
          <ac:chgData name="Doyle, Daragh" userId="b041f1a0-3310-4b97-9b90-6906282b49a9" providerId="ADAL" clId="{F858D37B-1772-4BB2-8831-DE81A18ED9BF}" dt="2023-10-10T06:42:42.128" v="679" actId="20577"/>
          <ac:spMkLst>
            <pc:docMk/>
            <pc:sldMk cId="3176832151" sldId="256"/>
            <ac:spMk id="4" creationId="{A070E482-A125-4833-B712-67EC9E72E5F2}"/>
          </ac:spMkLst>
        </pc:spChg>
        <pc:spChg chg="mod">
          <ac:chgData name="Doyle, Daragh" userId="b041f1a0-3310-4b97-9b90-6906282b49a9" providerId="ADAL" clId="{F858D37B-1772-4BB2-8831-DE81A18ED9BF}" dt="2023-10-05T10:02:29.880" v="32" actId="404"/>
          <ac:spMkLst>
            <pc:docMk/>
            <pc:sldMk cId="3176832151" sldId="256"/>
            <ac:spMk id="6" creationId="{CB69CF3D-3ED7-4E40-8980-547EF27F078A}"/>
          </ac:spMkLst>
        </pc:spChg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100103926" sldId="344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2962427451" sldId="357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2166005015" sldId="2147374589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3336900661" sldId="2147374602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2306344501" sldId="2147374603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1769971497" sldId="2147374606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1575416967" sldId="2147374609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2250226007" sldId="2147374610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2279359376" sldId="2147374611"/>
        </pc:sldMkLst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3199587286" sldId="2147374617"/>
        </pc:sldMkLst>
      </pc:sldChg>
      <pc:sldChg chg="addSp delSp modSp del mod">
        <pc:chgData name="Doyle, Daragh" userId="b041f1a0-3310-4b97-9b90-6906282b49a9" providerId="ADAL" clId="{F858D37B-1772-4BB2-8831-DE81A18ED9BF}" dt="2023-10-05T10:12:24.686" v="103" actId="47"/>
        <pc:sldMkLst>
          <pc:docMk/>
          <pc:sldMk cId="3941562668" sldId="2147374619"/>
        </pc:sldMkLst>
        <pc:spChg chg="add del mod">
          <ac:chgData name="Doyle, Daragh" userId="b041f1a0-3310-4b97-9b90-6906282b49a9" providerId="ADAL" clId="{F858D37B-1772-4BB2-8831-DE81A18ED9BF}" dt="2023-10-05T10:02:43.279" v="36"/>
          <ac:spMkLst>
            <pc:docMk/>
            <pc:sldMk cId="3941562668" sldId="2147374619"/>
            <ac:spMk id="2" creationId="{0DBDCF8E-CD7B-781F-AF68-893805808CAE}"/>
          </ac:spMkLst>
        </pc:spChg>
        <pc:picChg chg="del">
          <ac:chgData name="Doyle, Daragh" userId="b041f1a0-3310-4b97-9b90-6906282b49a9" providerId="ADAL" clId="{F858D37B-1772-4BB2-8831-DE81A18ED9BF}" dt="2023-10-05T10:01:33.221" v="1" actId="478"/>
          <ac:picMkLst>
            <pc:docMk/>
            <pc:sldMk cId="3941562668" sldId="2147374619"/>
            <ac:picMk id="1026" creationId="{0FE887A3-EC2D-4328-91D7-512D79B6B382}"/>
          </ac:picMkLst>
        </pc:picChg>
      </pc:sldChg>
      <pc:sldChg chg="addSp delSp modSp new mod ord">
        <pc:chgData name="Doyle, Daragh" userId="b041f1a0-3310-4b97-9b90-6906282b49a9" providerId="ADAL" clId="{F858D37B-1772-4BB2-8831-DE81A18ED9BF}" dt="2023-10-10T11:07:25.886" v="2431" actId="20577"/>
        <pc:sldMkLst>
          <pc:docMk/>
          <pc:sldMk cId="1266793367" sldId="2147374620"/>
        </pc:sldMkLst>
        <pc:spChg chg="mod">
          <ac:chgData name="Doyle, Daragh" userId="b041f1a0-3310-4b97-9b90-6906282b49a9" providerId="ADAL" clId="{F858D37B-1772-4BB2-8831-DE81A18ED9BF}" dt="2023-10-05T10:02:54.954" v="46" actId="20577"/>
          <ac:spMkLst>
            <pc:docMk/>
            <pc:sldMk cId="1266793367" sldId="2147374620"/>
            <ac:spMk id="2" creationId="{69BC7F92-AA8D-4E26-5198-8D476D01D0AC}"/>
          </ac:spMkLst>
        </pc:spChg>
        <pc:spChg chg="add del">
          <ac:chgData name="Doyle, Daragh" userId="b041f1a0-3310-4b97-9b90-6906282b49a9" providerId="ADAL" clId="{F858D37B-1772-4BB2-8831-DE81A18ED9BF}" dt="2023-10-05T12:19:18.463" v="298" actId="22"/>
          <ac:spMkLst>
            <pc:docMk/>
            <pc:sldMk cId="1266793367" sldId="2147374620"/>
            <ac:spMk id="4" creationId="{D9555E48-E29A-4D51-A4C8-55AA0C8DA6C2}"/>
          </ac:spMkLst>
        </pc:spChg>
        <pc:spChg chg="add del mod">
          <ac:chgData name="Doyle, Daragh" userId="b041f1a0-3310-4b97-9b90-6906282b49a9" providerId="ADAL" clId="{F858D37B-1772-4BB2-8831-DE81A18ED9BF}" dt="2023-10-05T12:20:14.950" v="314" actId="478"/>
          <ac:spMkLst>
            <pc:docMk/>
            <pc:sldMk cId="1266793367" sldId="2147374620"/>
            <ac:spMk id="6" creationId="{C2B099D0-5D8F-9CE1-D61A-9A2928A1DC38}"/>
          </ac:spMkLst>
        </pc:spChg>
        <pc:spChg chg="add mod">
          <ac:chgData name="Doyle, Daragh" userId="b041f1a0-3310-4b97-9b90-6906282b49a9" providerId="ADAL" clId="{F858D37B-1772-4BB2-8831-DE81A18ED9BF}" dt="2023-10-10T11:07:25.886" v="2431" actId="20577"/>
          <ac:spMkLst>
            <pc:docMk/>
            <pc:sldMk cId="1266793367" sldId="2147374620"/>
            <ac:spMk id="7" creationId="{EA9068E4-895A-AE26-6D2E-506AE70F40BE}"/>
          </ac:spMkLst>
        </pc:spChg>
      </pc:sldChg>
      <pc:sldChg chg="del">
        <pc:chgData name="Doyle, Daragh" userId="b041f1a0-3310-4b97-9b90-6906282b49a9" providerId="ADAL" clId="{F858D37B-1772-4BB2-8831-DE81A18ED9BF}" dt="2023-10-05T10:01:31.401" v="0" actId="47"/>
        <pc:sldMkLst>
          <pc:docMk/>
          <pc:sldMk cId="2874584931" sldId="2147374620"/>
        </pc:sldMkLst>
      </pc:sldChg>
      <pc:sldChg chg="addSp delSp modSp new mod ord">
        <pc:chgData name="Doyle, Daragh" userId="b041f1a0-3310-4b97-9b90-6906282b49a9" providerId="ADAL" clId="{F858D37B-1772-4BB2-8831-DE81A18ED9BF}" dt="2023-10-10T08:37:40.845" v="1348" actId="6549"/>
        <pc:sldMkLst>
          <pc:docMk/>
          <pc:sldMk cId="4261536391" sldId="2147374621"/>
        </pc:sldMkLst>
        <pc:spChg chg="mod">
          <ac:chgData name="Doyle, Daragh" userId="b041f1a0-3310-4b97-9b90-6906282b49a9" providerId="ADAL" clId="{F858D37B-1772-4BB2-8831-DE81A18ED9BF}" dt="2023-10-05T10:03:03.393" v="67" actId="20577"/>
          <ac:spMkLst>
            <pc:docMk/>
            <pc:sldMk cId="4261536391" sldId="2147374621"/>
            <ac:spMk id="2" creationId="{1AC256D5-C17A-9FC3-728E-E9338234A3FD}"/>
          </ac:spMkLst>
        </pc:spChg>
        <pc:spChg chg="add mod">
          <ac:chgData name="Doyle, Daragh" userId="b041f1a0-3310-4b97-9b90-6906282b49a9" providerId="ADAL" clId="{F858D37B-1772-4BB2-8831-DE81A18ED9BF}" dt="2023-10-10T08:37:40.845" v="1348" actId="6549"/>
          <ac:spMkLst>
            <pc:docMk/>
            <pc:sldMk cId="4261536391" sldId="2147374621"/>
            <ac:spMk id="3" creationId="{3552B338-3F35-4199-F8BA-4DA004DD085A}"/>
          </ac:spMkLst>
        </pc:spChg>
        <pc:spChg chg="add del mod">
          <ac:chgData name="Doyle, Daragh" userId="b041f1a0-3310-4b97-9b90-6906282b49a9" providerId="ADAL" clId="{F858D37B-1772-4BB2-8831-DE81A18ED9BF}" dt="2023-10-05T13:40:59.822" v="673" actId="22"/>
          <ac:spMkLst>
            <pc:docMk/>
            <pc:sldMk cId="4261536391" sldId="2147374621"/>
            <ac:spMk id="5" creationId="{B42E0136-1CDB-AFF0-C5F2-F7C16A493698}"/>
          </ac:spMkLst>
        </pc:spChg>
      </pc:sldChg>
      <pc:sldChg chg="addSp delSp modSp new mod modNotesTx">
        <pc:chgData name="Doyle, Daragh" userId="b041f1a0-3310-4b97-9b90-6906282b49a9" providerId="ADAL" clId="{F858D37B-1772-4BB2-8831-DE81A18ED9BF}" dt="2023-10-10T08:49:27.989" v="1583" actId="20577"/>
        <pc:sldMkLst>
          <pc:docMk/>
          <pc:sldMk cId="1609366035" sldId="2147374622"/>
        </pc:sldMkLst>
        <pc:spChg chg="mod">
          <ac:chgData name="Doyle, Daragh" userId="b041f1a0-3310-4b97-9b90-6906282b49a9" providerId="ADAL" clId="{F858D37B-1772-4BB2-8831-DE81A18ED9BF}" dt="2023-10-05T10:12:13.602" v="78" actId="20577"/>
          <ac:spMkLst>
            <pc:docMk/>
            <pc:sldMk cId="1609366035" sldId="2147374622"/>
            <ac:spMk id="2" creationId="{48EEAC03-4953-DDE9-3110-6C1BC8468491}"/>
          </ac:spMkLst>
        </pc:spChg>
        <pc:spChg chg="add del mod">
          <ac:chgData name="Doyle, Daragh" userId="b041f1a0-3310-4b97-9b90-6906282b49a9" providerId="ADAL" clId="{F858D37B-1772-4BB2-8831-DE81A18ED9BF}" dt="2023-10-05T12:16:19.544" v="290" actId="478"/>
          <ac:spMkLst>
            <pc:docMk/>
            <pc:sldMk cId="1609366035" sldId="2147374622"/>
            <ac:spMk id="4" creationId="{6C93B762-ED5E-B7C4-E09D-6336FB41DD86}"/>
          </ac:spMkLst>
        </pc:spChg>
        <pc:spChg chg="add mod">
          <ac:chgData name="Doyle, Daragh" userId="b041f1a0-3310-4b97-9b90-6906282b49a9" providerId="ADAL" clId="{F858D37B-1772-4BB2-8831-DE81A18ED9BF}" dt="2023-10-10T08:49:27.989" v="1583" actId="20577"/>
          <ac:spMkLst>
            <pc:docMk/>
            <pc:sldMk cId="1609366035" sldId="2147374622"/>
            <ac:spMk id="5" creationId="{C9D26C14-FE3F-45D5-822E-D1F3890DBEE4}"/>
          </ac:spMkLst>
        </pc:spChg>
      </pc:sldChg>
      <pc:sldChg chg="addSp delSp modSp new mod">
        <pc:chgData name="Doyle, Daragh" userId="b041f1a0-3310-4b97-9b90-6906282b49a9" providerId="ADAL" clId="{F858D37B-1772-4BB2-8831-DE81A18ED9BF}" dt="2023-10-10T07:39:15.780" v="1217" actId="1076"/>
        <pc:sldMkLst>
          <pc:docMk/>
          <pc:sldMk cId="634086203" sldId="2147374623"/>
        </pc:sldMkLst>
        <pc:spChg chg="mod">
          <ac:chgData name="Doyle, Daragh" userId="b041f1a0-3310-4b97-9b90-6906282b49a9" providerId="ADAL" clId="{F858D37B-1772-4BB2-8831-DE81A18ED9BF}" dt="2023-10-05T10:12:22.369" v="102" actId="5793"/>
          <ac:spMkLst>
            <pc:docMk/>
            <pc:sldMk cId="634086203" sldId="2147374623"/>
            <ac:spMk id="2" creationId="{11F5EBEA-F370-2A38-3D04-00D2806A519E}"/>
          </ac:spMkLst>
        </pc:spChg>
        <pc:spChg chg="add del mod">
          <ac:chgData name="Doyle, Daragh" userId="b041f1a0-3310-4b97-9b90-6906282b49a9" providerId="ADAL" clId="{F858D37B-1772-4BB2-8831-DE81A18ED9BF}" dt="2023-10-05T12:23:04.838" v="330" actId="478"/>
          <ac:spMkLst>
            <pc:docMk/>
            <pc:sldMk cId="634086203" sldId="2147374623"/>
            <ac:spMk id="4" creationId="{434CF405-ECA5-7A63-83DA-3C65A145A1D7}"/>
          </ac:spMkLst>
        </pc:spChg>
        <pc:spChg chg="add mod">
          <ac:chgData name="Doyle, Daragh" userId="b041f1a0-3310-4b97-9b90-6906282b49a9" providerId="ADAL" clId="{F858D37B-1772-4BB2-8831-DE81A18ED9BF}" dt="2023-10-10T07:39:15.780" v="1217" actId="1076"/>
          <ac:spMkLst>
            <pc:docMk/>
            <pc:sldMk cId="634086203" sldId="2147374623"/>
            <ac:spMk id="5" creationId="{3B2EA097-32F6-7CBE-DFB9-986C61B381D0}"/>
          </ac:spMkLst>
        </pc:spChg>
      </pc:sldChg>
      <pc:sldChg chg="modSp new mod">
        <pc:chgData name="Doyle, Daragh" userId="b041f1a0-3310-4b97-9b90-6906282b49a9" providerId="ADAL" clId="{F858D37B-1772-4BB2-8831-DE81A18ED9BF}" dt="2023-10-10T07:36:46.700" v="1121" actId="20577"/>
        <pc:sldMkLst>
          <pc:docMk/>
          <pc:sldMk cId="3152344400" sldId="2147374624"/>
        </pc:sldMkLst>
        <pc:spChg chg="mod">
          <ac:chgData name="Doyle, Daragh" userId="b041f1a0-3310-4b97-9b90-6906282b49a9" providerId="ADAL" clId="{F858D37B-1772-4BB2-8831-DE81A18ED9BF}" dt="2023-10-10T07:13:16.938" v="843" actId="1076"/>
          <ac:spMkLst>
            <pc:docMk/>
            <pc:sldMk cId="3152344400" sldId="2147374624"/>
            <ac:spMk id="2" creationId="{75D4023C-E336-EA91-5798-57C12E54A473}"/>
          </ac:spMkLst>
        </pc:spChg>
        <pc:spChg chg="mod">
          <ac:chgData name="Doyle, Daragh" userId="b041f1a0-3310-4b97-9b90-6906282b49a9" providerId="ADAL" clId="{F858D37B-1772-4BB2-8831-DE81A18ED9BF}" dt="2023-10-10T07:36:46.700" v="1121" actId="20577"/>
          <ac:spMkLst>
            <pc:docMk/>
            <pc:sldMk cId="3152344400" sldId="2147374624"/>
            <ac:spMk id="3" creationId="{BD7322D6-A110-9A75-EA50-6471B8FB1503}"/>
          </ac:spMkLst>
        </pc:spChg>
      </pc:sldChg>
      <pc:sldChg chg="addSp modSp new mod">
        <pc:chgData name="Doyle, Daragh" userId="b041f1a0-3310-4b97-9b90-6906282b49a9" providerId="ADAL" clId="{F858D37B-1772-4BB2-8831-DE81A18ED9BF}" dt="2023-10-10T09:19:55.056" v="2178" actId="20577"/>
        <pc:sldMkLst>
          <pc:docMk/>
          <pc:sldMk cId="50213676" sldId="2147374625"/>
        </pc:sldMkLst>
        <pc:spChg chg="mod">
          <ac:chgData name="Doyle, Daragh" userId="b041f1a0-3310-4b97-9b90-6906282b49a9" providerId="ADAL" clId="{F858D37B-1772-4BB2-8831-DE81A18ED9BF}" dt="2023-10-10T08:19:44.225" v="1254" actId="20577"/>
          <ac:spMkLst>
            <pc:docMk/>
            <pc:sldMk cId="50213676" sldId="2147374625"/>
            <ac:spMk id="2" creationId="{0B63A9F2-3C29-998F-987F-1AEA2A2E2AA6}"/>
          </ac:spMkLst>
        </pc:spChg>
        <pc:spChg chg="add mod">
          <ac:chgData name="Doyle, Daragh" userId="b041f1a0-3310-4b97-9b90-6906282b49a9" providerId="ADAL" clId="{F858D37B-1772-4BB2-8831-DE81A18ED9BF}" dt="2023-10-10T09:19:55.056" v="2178" actId="20577"/>
          <ac:spMkLst>
            <pc:docMk/>
            <pc:sldMk cId="50213676" sldId="2147374625"/>
            <ac:spMk id="3" creationId="{E6955040-31B7-7808-321A-0451D15CD36B}"/>
          </ac:spMkLst>
        </pc:spChg>
      </pc:sldChg>
      <pc:sldMasterChg chg="del delSldLayout">
        <pc:chgData name="Doyle, Daragh" userId="b041f1a0-3310-4b97-9b90-6906282b49a9" providerId="ADAL" clId="{F858D37B-1772-4BB2-8831-DE81A18ED9BF}" dt="2023-10-05T10:01:31.401" v="0" actId="47"/>
        <pc:sldMasterMkLst>
          <pc:docMk/>
          <pc:sldMasterMk cId="3851102419" sldId="2147483688"/>
        </pc:sldMasterMkLst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730151076" sldId="2147483689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832102765" sldId="2147483690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2132664136" sldId="2147483691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660477997" sldId="2147483692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741795900" sldId="2147483693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481571807" sldId="2147483694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503163224" sldId="2147483695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764112687" sldId="2147483696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2474588780" sldId="2147483697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770669195" sldId="2147483698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4130554626" sldId="2147483699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550203649" sldId="2147483700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02274236" sldId="2147483701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3058468897" sldId="2147483702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4214508062" sldId="2147483703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304688433" sldId="2147483704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2379309336" sldId="2147483705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3705722089" sldId="2147483706"/>
          </pc:sldLayoutMkLst>
        </pc:sldLayoutChg>
        <pc:sldLayoutChg chg="del">
          <pc:chgData name="Doyle, Daragh" userId="b041f1a0-3310-4b97-9b90-6906282b49a9" providerId="ADAL" clId="{F858D37B-1772-4BB2-8831-DE81A18ED9BF}" dt="2023-10-05T10:01:31.401" v="0" actId="47"/>
          <pc:sldLayoutMkLst>
            <pc:docMk/>
            <pc:sldMasterMk cId="3851102419" sldId="2147483688"/>
            <pc:sldLayoutMk cId="1273338569" sldId="2147483707"/>
          </pc:sldLayoutMkLst>
        </pc:sldLayoutChg>
      </pc:sldMasterChg>
    </pc:docChg>
  </pc:docChgLst>
  <pc:docChgLst>
    <pc:chgData name="Mahoney, Jason" userId="01bd33b9-2856-45eb-9225-6b613a11178f" providerId="ADAL" clId="{6080B8A8-2D48-4A82-9733-46E6CF004EF0}"/>
    <pc:docChg chg="modSld">
      <pc:chgData name="Mahoney, Jason" userId="01bd33b9-2856-45eb-9225-6b613a11178f" providerId="ADAL" clId="{6080B8A8-2D48-4A82-9733-46E6CF004EF0}" dt="2023-10-12T13:14:57.423" v="29" actId="20577"/>
      <pc:docMkLst>
        <pc:docMk/>
      </pc:docMkLst>
      <pc:sldChg chg="modSp mod">
        <pc:chgData name="Mahoney, Jason" userId="01bd33b9-2856-45eb-9225-6b613a11178f" providerId="ADAL" clId="{6080B8A8-2D48-4A82-9733-46E6CF004EF0}" dt="2023-10-12T13:14:57.423" v="29" actId="20577"/>
        <pc:sldMkLst>
          <pc:docMk/>
          <pc:sldMk cId="50213676" sldId="2147374625"/>
        </pc:sldMkLst>
        <pc:spChg chg="mod">
          <ac:chgData name="Mahoney, Jason" userId="01bd33b9-2856-45eb-9225-6b613a11178f" providerId="ADAL" clId="{6080B8A8-2D48-4A82-9733-46E6CF004EF0}" dt="2023-10-12T13:14:57.423" v="29" actId="20577"/>
          <ac:spMkLst>
            <pc:docMk/>
            <pc:sldMk cId="50213676" sldId="2147374625"/>
            <ac:spMk id="3" creationId="{E6955040-31B7-7808-321A-0451D15CD36B}"/>
          </ac:spMkLst>
        </pc:spChg>
      </pc:sldChg>
    </pc:docChg>
  </pc:docChgLst>
  <pc:docChgLst>
    <pc:chgData name="Boden, Richard" userId="de0dc147-0a16-4005-afbf-c8f6e516fefa" providerId="ADAL" clId="{29F01684-4BE7-46CB-8C25-14385676D7ED}"/>
    <pc:docChg chg="custSel modSld">
      <pc:chgData name="Boden, Richard" userId="de0dc147-0a16-4005-afbf-c8f6e516fefa" providerId="ADAL" clId="{29F01684-4BE7-46CB-8C25-14385676D7ED}" dt="2023-10-10T11:00:57.210" v="563" actId="313"/>
      <pc:docMkLst>
        <pc:docMk/>
      </pc:docMkLst>
      <pc:sldChg chg="modSp mod">
        <pc:chgData name="Boden, Richard" userId="de0dc147-0a16-4005-afbf-c8f6e516fefa" providerId="ADAL" clId="{29F01684-4BE7-46CB-8C25-14385676D7ED}" dt="2023-10-10T10:58:43.527" v="476" actId="20577"/>
        <pc:sldMkLst>
          <pc:docMk/>
          <pc:sldMk cId="1266793367" sldId="2147374620"/>
        </pc:sldMkLst>
        <pc:spChg chg="mod">
          <ac:chgData name="Boden, Richard" userId="de0dc147-0a16-4005-afbf-c8f6e516fefa" providerId="ADAL" clId="{29F01684-4BE7-46CB-8C25-14385676D7ED}" dt="2023-10-10T10:58:43.527" v="476" actId="20577"/>
          <ac:spMkLst>
            <pc:docMk/>
            <pc:sldMk cId="1266793367" sldId="2147374620"/>
            <ac:spMk id="2" creationId="{69BC7F92-AA8D-4E26-5198-8D476D01D0AC}"/>
          </ac:spMkLst>
        </pc:spChg>
        <pc:spChg chg="mod">
          <ac:chgData name="Boden, Richard" userId="de0dc147-0a16-4005-afbf-c8f6e516fefa" providerId="ADAL" clId="{29F01684-4BE7-46CB-8C25-14385676D7ED}" dt="2023-10-10T10:58:30.202" v="453" actId="20577"/>
          <ac:spMkLst>
            <pc:docMk/>
            <pc:sldMk cId="1266793367" sldId="2147374620"/>
            <ac:spMk id="7" creationId="{EA9068E4-895A-AE26-6D2E-506AE70F40BE}"/>
          </ac:spMkLst>
        </pc:spChg>
      </pc:sldChg>
      <pc:sldChg chg="modSp mod">
        <pc:chgData name="Boden, Richard" userId="de0dc147-0a16-4005-afbf-c8f6e516fefa" providerId="ADAL" clId="{29F01684-4BE7-46CB-8C25-14385676D7ED}" dt="2023-10-10T10:56:37.343" v="325" actId="20577"/>
        <pc:sldMkLst>
          <pc:docMk/>
          <pc:sldMk cId="1609366035" sldId="2147374622"/>
        </pc:sldMkLst>
        <pc:spChg chg="mod">
          <ac:chgData name="Boden, Richard" userId="de0dc147-0a16-4005-afbf-c8f6e516fefa" providerId="ADAL" clId="{29F01684-4BE7-46CB-8C25-14385676D7ED}" dt="2023-10-10T10:56:37.343" v="325" actId="20577"/>
          <ac:spMkLst>
            <pc:docMk/>
            <pc:sldMk cId="1609366035" sldId="2147374622"/>
            <ac:spMk id="5" creationId="{C9D26C14-FE3F-45D5-822E-D1F3890DBEE4}"/>
          </ac:spMkLst>
        </pc:spChg>
      </pc:sldChg>
      <pc:sldChg chg="modSp mod">
        <pc:chgData name="Boden, Richard" userId="de0dc147-0a16-4005-afbf-c8f6e516fefa" providerId="ADAL" clId="{29F01684-4BE7-46CB-8C25-14385676D7ED}" dt="2023-10-10T11:00:57.210" v="563" actId="313"/>
        <pc:sldMkLst>
          <pc:docMk/>
          <pc:sldMk cId="634086203" sldId="2147374623"/>
        </pc:sldMkLst>
        <pc:spChg chg="mod">
          <ac:chgData name="Boden, Richard" userId="de0dc147-0a16-4005-afbf-c8f6e516fefa" providerId="ADAL" clId="{29F01684-4BE7-46CB-8C25-14385676D7ED}" dt="2023-10-10T11:00:57.210" v="563" actId="313"/>
          <ac:spMkLst>
            <pc:docMk/>
            <pc:sldMk cId="634086203" sldId="2147374623"/>
            <ac:spMk id="5" creationId="{3B2EA097-32F6-7CBE-DFB9-986C61B381D0}"/>
          </ac:spMkLst>
        </pc:spChg>
      </pc:sldChg>
      <pc:sldChg chg="modSp mod">
        <pc:chgData name="Boden, Richard" userId="de0dc147-0a16-4005-afbf-c8f6e516fefa" providerId="ADAL" clId="{29F01684-4BE7-46CB-8C25-14385676D7ED}" dt="2023-10-10T11:00:44.367" v="562" actId="1076"/>
        <pc:sldMkLst>
          <pc:docMk/>
          <pc:sldMk cId="50213676" sldId="2147374625"/>
        </pc:sldMkLst>
        <pc:spChg chg="mod">
          <ac:chgData name="Boden, Richard" userId="de0dc147-0a16-4005-afbf-c8f6e516fefa" providerId="ADAL" clId="{29F01684-4BE7-46CB-8C25-14385676D7ED}" dt="2023-10-10T11:00:44.367" v="562" actId="1076"/>
          <ac:spMkLst>
            <pc:docMk/>
            <pc:sldMk cId="50213676" sldId="2147374625"/>
            <ac:spMk id="3" creationId="{E6955040-31B7-7808-321A-0451D15CD36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9E37C-DD1A-4073-B30C-386131B90569}" type="datetimeFigureOut">
              <a:rPr lang="en-GB" smtClean="0"/>
              <a:t>12/10/2023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676B2-F24C-455B-A0FE-DDE7C0C01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63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C676B2-F24C-455B-A0FE-DDE7C0C01D9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955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GB" b="0"/>
              <a:t>We have divided the additional funding (£70 million) by the total number of smokers (5.6 million). This gives an approximate funding rate per smoker (£12.39). This funding rate per smoker is then multiplied by the estimated number of smokers in each local authority to give a total indicative allocation to each local authority.    </a:t>
            </a:r>
          </a:p>
          <a:p>
            <a:pPr marL="342900" indent="-342900"/>
            <a:r>
              <a:rPr lang="en-GB" b="0"/>
              <a:t>The funding will be delivered through a new Section 31 grant, </a:t>
            </a:r>
            <a:r>
              <a:rPr lang="en-GB" b="0" err="1"/>
              <a:t>totaling</a:t>
            </a:r>
            <a:r>
              <a:rPr lang="en-GB" b="0"/>
              <a:t> £70m per year over the next five years financial years of 2024 -2025 to 2028 -2029. This funding will be ringfenced for the purposes of local authority-led stop smoking services.    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C676B2-F24C-455B-A0FE-DDE7C0C01D9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56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D5BD3F4-D768-43C8-BBC2-CF998C2D52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83535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F3EE83-9BB9-481D-8395-69C4DB5CDE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0374" y="2549668"/>
            <a:ext cx="9144000" cy="563231"/>
          </a:xfrm>
        </p:spPr>
        <p:txBody>
          <a:bodyPr anchor="t" anchorCtr="0">
            <a:spAutoFit/>
          </a:bodyPr>
          <a:lstStyle>
            <a:lvl1pPr algn="l">
              <a:defRPr sz="3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Presentation Heading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283A4-33DB-4552-9007-D12033D1E1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30374" y="4156220"/>
            <a:ext cx="9144000" cy="369332"/>
          </a:xfrm>
        </p:spPr>
        <p:txBody>
          <a:bodyPr>
            <a:sp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Presented by/Sub-heading style</a:t>
            </a:r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AFDDB99-4A42-4713-B148-1FC5187A093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0275" y="5671367"/>
            <a:ext cx="4057650" cy="286232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Published DD Month YYYY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3076E1-79A4-46B4-8E65-9C656DB742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40" y="543894"/>
            <a:ext cx="1628811" cy="105632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47968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3CCBF63-BE77-47F7-BC2C-2060A83C7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D00B1E-7CC5-4A29-9FDA-CA9B202B5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8D207-F256-473F-8ACD-7992ADD82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864E7-4D70-4211-A41C-CD2456D5D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C231D-00C0-4BA4-8EC1-A2C808CE3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8E4A4-9320-483B-B798-ADCC1CC29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01495D-38F5-45F5-8260-AF9650168D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7129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3104CED-FCA3-43E9-B6F2-789E2D8FB3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846B65-0149-4100-B804-D2C789D9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46C89B-BCF7-4515-83E9-A3C71E965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3B3E4-DD4B-4F60-B675-7EE726FC7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A4386-6EBC-49F7-B127-B0EBBFF2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2BCA2-9676-4B81-BB26-14FE0592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6896919-0EAE-4945-AFCE-CD010C6901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37373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C2908A-0CFB-4A42-876D-A00D9532EE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CF6847-70BD-4D90-B4D7-F865C7C9D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9E28C-4E16-4B39-B317-EACADEF60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58A1F-8F81-4146-95DA-CEF409E4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B3909-B62E-4B51-9259-87A8A02A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F3E44F-BB29-42BE-9059-C32004F90E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152141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2DCAB3-0E0A-4629-AB94-975F98601F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E0E009-FA67-4DB0-9941-4B016B540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841E8-6B80-423A-957E-5BF423384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BF63B-FEF9-4C03-9300-380CF7AC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3D3F4-F8DF-4316-93E5-D3A857F77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2B163B-D380-420A-B774-484E5F4A06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506402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D1DCB-8595-466D-91F9-A3A35B4C0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72557-3AB6-4C0C-B165-4709B366F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28C0B-08E4-4375-BF6C-4AD2EA2122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014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page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4">
            <a:extLst>
              <a:ext uri="{FF2B5EF4-FFF2-40B4-BE49-F238E27FC236}">
                <a16:creationId xmlns:a16="http://schemas.microsoft.com/office/drawing/2014/main" id="{6B6993FF-005E-4D25-A3C3-E79278D0D407}"/>
              </a:ext>
            </a:extLst>
          </p:cNvPr>
          <p:cNvSpPr/>
          <p:nvPr/>
        </p:nvSpPr>
        <p:spPr>
          <a:xfrm flipV="1">
            <a:off x="522515" y="2004602"/>
            <a:ext cx="11005453" cy="4240923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15279F-6C9F-4A37-B0A4-D9C967D104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84154" y="1258064"/>
            <a:ext cx="495300" cy="247650"/>
          </a:xfrm>
          <a:prstGeom prst="rect">
            <a:avLst/>
          </a:prstGeom>
        </p:spPr>
      </p:pic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459DB0EF-E50A-4A80-8617-483FDB8199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425108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2B15A99-32D5-48D2-9AB1-A17973B7257B}" type="slidenum"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BB0CF2-B423-4F3C-A587-D6AAC72112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5" y="362504"/>
            <a:ext cx="1918844" cy="1244417"/>
          </a:xfrm>
          <a:prstGeom prst="rect">
            <a:avLst/>
          </a:prstGeom>
          <a:solidFill>
            <a:srgbClr val="FFFBEB"/>
          </a:solidFill>
        </p:spPr>
      </p:pic>
    </p:spTree>
    <p:extLst>
      <p:ext uri="{BB962C8B-B14F-4D97-AF65-F5344CB8AC3E}">
        <p14:creationId xmlns:p14="http://schemas.microsoft.com/office/powerpoint/2010/main" val="201956159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HSC heading &amp; text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>
            <a:extLst>
              <a:ext uri="{FF2B5EF4-FFF2-40B4-BE49-F238E27FC236}">
                <a16:creationId xmlns:a16="http://schemas.microsoft.com/office/drawing/2014/main" id="{F5309773-F1F7-46DF-B2D1-D3B0BA48C8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957" b="50000"/>
          <a:stretch>
            <a:fillRect/>
          </a:stretch>
        </p:blipFill>
        <p:spPr>
          <a:xfrm>
            <a:off x="0" y="6186162"/>
            <a:ext cx="12191996" cy="67183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568871E-FF3E-4012-859D-0775661ACD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3" y="6366784"/>
            <a:ext cx="5161281" cy="338558"/>
          </a:xfrm>
          <a:prstGeom prst="rect">
            <a:avLst/>
          </a:prstGeom>
          <a:noFill/>
        </p:spPr>
      </p:pic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22432A31-4881-4C3E-94BA-A83C78268331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357905" y="1204840"/>
            <a:ext cx="11446166" cy="4652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R="0" lvl="0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3035BC4-0122-426B-903F-EB53B0734363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357192" y="236857"/>
            <a:ext cx="11447465" cy="9048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600" b="1" i="0" u="none" strike="noStrike" cap="none" spc="0" baseline="0"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0745C10-7CAF-443D-8946-45F86F7BDB4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663732" y="6356351"/>
            <a:ext cx="5161282" cy="365129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lvl="0"/>
            <a:endParaRPr lang="en-GB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C1CB30E-51B9-4F8C-BC47-94116E7611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356351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8077943-3D51-438C-8FB7-BEE503748A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70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break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4">
            <a:extLst>
              <a:ext uri="{FF2B5EF4-FFF2-40B4-BE49-F238E27FC236}">
                <a16:creationId xmlns:a16="http://schemas.microsoft.com/office/drawing/2014/main" id="{D1DBAAA7-F4B9-4A4A-81BF-531A8E1BCFED}"/>
              </a:ext>
            </a:extLst>
          </p:cNvPr>
          <p:cNvSpPr/>
          <p:nvPr/>
        </p:nvSpPr>
        <p:spPr>
          <a:xfrm flipV="1">
            <a:off x="593271" y="538836"/>
            <a:ext cx="11005453" cy="5551245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DB72D255-2FF2-4FD6-BF47-836081E54165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38474" y="2869816"/>
            <a:ext cx="8743950" cy="5591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600" b="1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49B5E735-5678-427C-8AFF-16F3D81FCDD9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38474" y="3717520"/>
            <a:ext cx="8743950" cy="5591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CB10D8-1D00-42AA-815B-0ECC5D75D7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3" y="6366784"/>
            <a:ext cx="5161281" cy="338558"/>
          </a:xfrm>
          <a:prstGeom prst="rect">
            <a:avLst/>
          </a:prstGeom>
          <a:noFill/>
        </p:spPr>
      </p:pic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7F49E0A3-A70B-409B-870E-309C59814D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663732" y="6356351"/>
            <a:ext cx="5161282" cy="365129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1B6AEF92-7B8A-43C0-BC19-874A70820D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425108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2B15A99-32D5-48D2-9AB1-A17973B7257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798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HSC large text 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A032D987-D47B-4682-B42F-2068EC276A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57" b="50000"/>
          <a:stretch>
            <a:fillRect/>
          </a:stretch>
        </p:blipFill>
        <p:spPr>
          <a:xfrm>
            <a:off x="0" y="6186162"/>
            <a:ext cx="12191996" cy="67183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Rectangle: Diagonal Corners Rounded 6">
            <a:extLst>
              <a:ext uri="{FF2B5EF4-FFF2-40B4-BE49-F238E27FC236}">
                <a16:creationId xmlns:a16="http://schemas.microsoft.com/office/drawing/2014/main" id="{A1D7C8C6-18BC-486A-87AC-BCB0A6D899B6}"/>
              </a:ext>
            </a:extLst>
          </p:cNvPr>
          <p:cNvSpPr/>
          <p:nvPr/>
        </p:nvSpPr>
        <p:spPr>
          <a:xfrm flipV="1">
            <a:off x="404905" y="432602"/>
            <a:ext cx="11416146" cy="5421084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8EC960A-7453-4E87-B8A8-C794E60E50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663732" y="6356351"/>
            <a:ext cx="5161282" cy="365129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78007425-7485-421F-8556-1610521BC3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044379" y="6356351"/>
            <a:ext cx="759692" cy="3651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C2B15A99-32D5-48D2-9AB1-A17973B7257B}" type="slidenum">
              <a:t>‹#›</a:t>
            </a:fld>
            <a:endParaRPr lang="en-GB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0952F9A-BEAC-4493-AEC0-C7E834A588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8626" y="901414"/>
            <a:ext cx="10405919" cy="563231"/>
          </a:xfrm>
        </p:spPr>
        <p:txBody>
          <a:bodyPr>
            <a:spAutoFit/>
          </a:bodyPr>
          <a:lstStyle>
            <a:lvl1pPr marL="0" indent="0">
              <a:buNone/>
              <a:defRPr sz="3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Large text page</a:t>
            </a:r>
          </a:p>
        </p:txBody>
      </p:sp>
    </p:spTree>
    <p:extLst>
      <p:ext uri="{BB962C8B-B14F-4D97-AF65-F5344CB8AC3E}">
        <p14:creationId xmlns:p14="http://schemas.microsoft.com/office/powerpoint/2010/main" val="4021490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8_Custom Layout">
    <p:bg>
      <p:bgPr>
        <a:solidFill>
          <a:srgbClr val="FFF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4C877D1-B81D-4713-B49F-70D1C1F643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5" y="362504"/>
            <a:ext cx="1918844" cy="1244417"/>
          </a:xfrm>
          <a:prstGeom prst="rect">
            <a:avLst/>
          </a:prstGeom>
          <a:solidFill>
            <a:srgbClr val="FFFBEB"/>
          </a:solidFill>
        </p:spPr>
      </p:pic>
      <p:sp>
        <p:nvSpPr>
          <p:cNvPr id="2" name="Rectangle: Diagonal Corners Rounded 4">
            <a:extLst>
              <a:ext uri="{FF2B5EF4-FFF2-40B4-BE49-F238E27FC236}">
                <a16:creationId xmlns:a16="http://schemas.microsoft.com/office/drawing/2014/main" id="{E28E3FE4-7C0A-4AA6-AFE1-3A10239D3207}"/>
              </a:ext>
            </a:extLst>
          </p:cNvPr>
          <p:cNvSpPr/>
          <p:nvPr/>
        </p:nvSpPr>
        <p:spPr>
          <a:xfrm flipV="1">
            <a:off x="522515" y="2093379"/>
            <a:ext cx="11005453" cy="4240923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noFill/>
          <a:ln w="38103" cap="flat">
            <a:solidFill>
              <a:srgbClr val="00A18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9AD86CED-9A73-450C-A71B-47B526E2A868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44573" y="2503490"/>
            <a:ext cx="9231316" cy="9255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84B16E31-4CE8-4D5F-8E29-D7D65EF70AA2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44573" y="3662309"/>
            <a:ext cx="9231316" cy="9255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2400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56F0A68-F520-4BB3-B9B5-8E2472B72995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1044573" y="4821128"/>
            <a:ext cx="9231316" cy="9255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18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E6E337-E03E-45FD-8D8C-328F4299B3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91513" y="598951"/>
            <a:ext cx="1314306" cy="122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9865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4C83D81-04CB-4893-9BFB-986BF0E265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C0FCC9-C3AF-4E08-A905-07A58A84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6163" cy="844839"/>
          </a:xfrm>
        </p:spPr>
        <p:txBody>
          <a:bodyPr anchor="t" anchorCtr="0">
            <a:normAutofit/>
          </a:bodyPr>
          <a:lstStyle>
            <a:lvl1pPr>
              <a:defRPr lang="en-GB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FDBA4-4D5B-4377-BB63-5EFB26E87BF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9999" y="1440000"/>
            <a:ext cx="11446163" cy="435133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lang="en-US" sz="21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None/>
              <a:def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22860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0800" indent="-228600"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29FC-0AE3-49EE-B903-BD5846EC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D3C58E4-84A1-4EE7-BED2-A7D78CB71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60EB-FBD0-41A4-B8B2-4945FC5C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54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FCC9-C3AF-4E08-A905-07A58A84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6163" cy="844839"/>
          </a:xfrm>
        </p:spPr>
        <p:txBody>
          <a:bodyPr anchor="t" anchorCtr="0">
            <a:normAutofit/>
          </a:bodyPr>
          <a:lstStyle>
            <a:lvl1pPr>
              <a:defRPr lang="en-GB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FDBA4-4D5B-4377-BB63-5EFB26E87BF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9999" y="1440000"/>
            <a:ext cx="11446163" cy="435133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lang="en-US" sz="21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None/>
              <a:def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22860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0800" indent="-228600"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29FC-0AE3-49EE-B903-BD5846EC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60EB-FBD0-41A4-B8B2-4945FC5C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2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56A6B2-45CE-47D3-ADDB-BD31EA1119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83535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93AC6-2F50-4B91-B6DD-840E6B04BB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587192"/>
            <a:ext cx="10515600" cy="590931"/>
          </a:xfrm>
        </p:spPr>
        <p:txBody>
          <a:bodyPr anchor="t" anchorCtr="0">
            <a:spAutoFit/>
          </a:bodyPr>
          <a:lstStyle>
            <a:lvl1pPr>
              <a:defRPr sz="3600" b="1"/>
            </a:lvl1pPr>
          </a:lstStyle>
          <a:p>
            <a:r>
              <a:rPr lang="en-US"/>
              <a:t>Section heading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3EC35-1DF4-42E8-843A-F1C2835A221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789940"/>
            <a:ext cx="10515600" cy="369332"/>
          </a:xfrm>
        </p:spPr>
        <p:txBody>
          <a:bodyPr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Sub-heading</a:t>
            </a:r>
          </a:p>
        </p:txBody>
      </p:sp>
    </p:spTree>
    <p:extLst>
      <p:ext uri="{BB962C8B-B14F-4D97-AF65-F5344CB8AC3E}">
        <p14:creationId xmlns:p14="http://schemas.microsoft.com/office/powerpoint/2010/main" val="196778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41E873-0E11-44B1-8E1D-3939D1CB99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10" name="AutoShape 3">
            <a:extLst>
              <a:ext uri="{FF2B5EF4-FFF2-40B4-BE49-F238E27FC236}">
                <a16:creationId xmlns:a16="http://schemas.microsoft.com/office/drawing/2014/main" id="{4FAAD646-2462-41CA-AE4B-76753CEDFF52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0"/>
            <a:ext cx="121507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3EC35-1DF4-42E8-843A-F1C2835A221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8626" y="901414"/>
            <a:ext cx="10405919" cy="563231"/>
          </a:xfrm>
        </p:spPr>
        <p:txBody>
          <a:bodyPr>
            <a:spAutoFit/>
          </a:bodyPr>
          <a:lstStyle>
            <a:lvl1pPr marL="0" indent="0">
              <a:buNone/>
              <a:defRPr sz="3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Large text page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9CF87-BF69-4238-8BAD-CEB980FB9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01D87-EBA9-4116-8E30-46E25652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9C8A0FD4-F699-4BB5-A3C8-3A511F41233C}"/>
              </a:ext>
            </a:extLst>
          </p:cNvPr>
          <p:cNvSpPr/>
          <p:nvPr userDrawn="1"/>
        </p:nvSpPr>
        <p:spPr>
          <a:xfrm flipH="1">
            <a:off x="543561" y="553338"/>
            <a:ext cx="11095443" cy="5390262"/>
          </a:xfrm>
          <a:prstGeom prst="round2DiagRect">
            <a:avLst/>
          </a:prstGeom>
          <a:noFill/>
          <a:ln w="2286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271249-A6E6-4E1D-BF38-9B55039C06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17039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CCFA8AA-1F36-4E3C-977C-A7C918EE02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82F404-A628-4163-A67A-017625A1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CC20F-2520-4988-AFE4-EBE97F23EF9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60000" y="1440000"/>
            <a:ext cx="5580000" cy="47114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A3220-04BF-4C22-9F1D-EA71CB2E4D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24072" y="1440000"/>
            <a:ext cx="5580000" cy="47114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C2192-61D5-4EB8-AAF7-C62287CE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3B638-8AEF-4744-AF26-A06733AE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CB9B26A-6FAE-4CD8-BB5B-6DDE25F439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11315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3238306-4959-4D7E-824A-5FCB2D3855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56CF47-9317-4BCB-B768-6FAFA244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4072" cy="9044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E0031-2A64-4B9F-9549-581805ECA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514" y="1440000"/>
            <a:ext cx="5580000" cy="82391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C07EE-CCB7-404E-8CA0-28E7EADD435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8514" y="1980000"/>
            <a:ext cx="5580000" cy="39682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4D9511-94F7-4D8A-B308-9F45F8C31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4072" y="1440000"/>
            <a:ext cx="5580000" cy="82391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B37DB-BE92-439C-B307-B67909DBB68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24072" y="1980000"/>
            <a:ext cx="5580000" cy="3968218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3pPr>
            <a:lvl4pPr marL="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460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2FB8E-C592-4C15-8B2B-5B8ADAC8C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C3D43E-BF05-4A08-83EC-42885B455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DEC63E-2A54-43A9-B167-8E8069CE00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77311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5ED54B9-F2A7-4FFF-9D77-5DA942986D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2557C2-113E-4A34-8911-A50E353E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BCE85-97F0-4F9A-BD88-99ECA8B51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4E44F-BFBB-4DDD-863B-D41AF6EB9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4786D0-5809-43D2-B13B-E5FA451081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958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946B4A-3069-4ED3-99CC-607B68B7BC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3537" cy="685799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83A5B5-FA1A-41C9-AE10-1940D02D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0FA1E2-41C9-4717-9C40-A6543712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D1185A-5D30-4C4F-8D3F-9422ECD8DF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6451621"/>
            <a:ext cx="3867950" cy="2537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11851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0B943-7FEE-4EBA-894D-1AFF2D30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44072" cy="5355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BCFDC-5D94-4F0B-82D3-04481417E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9" y="1440000"/>
            <a:ext cx="1144407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/>
              <a:t>Heading 1</a:t>
            </a:r>
          </a:p>
          <a:p>
            <a:pPr marL="0" lvl="1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Heading 2</a:t>
            </a:r>
          </a:p>
          <a:p>
            <a:pPr marL="0" lvl="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Body copy</a:t>
            </a:r>
          </a:p>
          <a:p>
            <a:pPr marL="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</a:t>
            </a:r>
          </a:p>
          <a:p>
            <a:pPr marL="4608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/>
              <a:t>Bullet sub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55446-D695-44BC-B721-FA7A3D3B3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5000" y="6356350"/>
            <a:ext cx="6380018" cy="365125"/>
          </a:xfrm>
          <a:prstGeom prst="rect">
            <a:avLst/>
          </a:prstGeom>
        </p:spPr>
        <p:txBody>
          <a:bodyPr vert="horz" lIns="91440" tIns="36000" rIns="91440" bIns="3600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0DA2C-4054-4870-AE04-3BEF0E496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44381" y="6356350"/>
            <a:ext cx="759691" cy="365125"/>
          </a:xfrm>
          <a:prstGeom prst="rect">
            <a:avLst/>
          </a:prstGeom>
        </p:spPr>
        <p:txBody>
          <a:bodyPr vert="horz" lIns="91440" tIns="36000" rIns="91440" bIns="3600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44ADC-FBC0-4698-B0EC-1AD4A4060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44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3200" b="1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1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71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179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ingertips.phe.org.uk/profile/tobacco-control/data#page/4/gid/1938132885/pat/159/par/K02000001/ati/15/are/E92000001/iid/93748/age/202/sex/4/cat/-1/ctp/-1/yrr/3/cid/4/tbm/1/page-options/car-do-0.%202021" TargetMode="External"/><Relationship Id="rId7" Type="http://schemas.openxmlformats.org/officeDocument/2006/relationships/hyperlink" Target="https://www.gov.uk/government/news/smokers-encouraged-to-take-part-in-stoptober-as-they-report-smoking-more-during-pandemic#:~:text=More%20than%20half%20of%20smokers,to%20save%20money%20(52%25)." TargetMode="External"/><Relationship Id="rId2" Type="http://schemas.openxmlformats.org/officeDocument/2006/relationships/hyperlink" Target="https://fingertips.phe.org.uk/static-reports/health-profile-for-england/hpfe_repor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sh.org.uk/media-centre/news/press-releases/smoking-costs-society-17bn-5bn-more-than-previously-estimated" TargetMode="External"/><Relationship Id="rId5" Type="http://schemas.openxmlformats.org/officeDocument/2006/relationships/hyperlink" Target="https://news.cancerresearchuk.org/2023/03/07/ending-smoking-could-free-up-gp-appointments/#:~:text=Ending%20smoking%20could%20free%20up%2075%2C000%20GP%20appointments%20each%20month,-by%20Jacob%20Smith&amp;text=New%20analysis%2C%20published%20today%20by,put%20an%20end%20to%20smoking" TargetMode="External"/><Relationship Id="rId4" Type="http://schemas.openxmlformats.org/officeDocument/2006/relationships/hyperlink" Target="https://fingertips.phe.org.uk/profile/tobacco-control/data#page/4/gid/1938132885/pat/159/par/K02000001/ati/15/are/E92000001/iid/93753/age/202/sex/4/cat/-1/ctp/-1/yrr/1/cid/4/tbm/1/page-options/car-do-0.%20202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stopping-the-start-our-new-plan-to-create-a-smokefree-generation/annex-2-local-stop-smoking-services-methodology-for-allocating-indicative-funding-to-local-authoriti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consultations/creating-a-smokefree-generation-and-tackling-youth-vaping#:~:text=This%20consultation%20asks%20questions%20on,ensure%20the%20law%20is%20enforced.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70E482-A125-4833-B712-67EC9E72E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0374" y="3312285"/>
            <a:ext cx="9144000" cy="895630"/>
          </a:xfrm>
        </p:spPr>
        <p:txBody>
          <a:bodyPr/>
          <a:lstStyle/>
          <a:p>
            <a:r>
              <a:rPr lang="en-GB"/>
              <a:t>A Smokefree Generation</a:t>
            </a:r>
            <a:br>
              <a:rPr lang="en-GB"/>
            </a:br>
            <a:r>
              <a:rPr lang="en-GB" sz="2400" b="0"/>
              <a:t>Action to address smoking and vaping</a:t>
            </a:r>
            <a:endParaRPr lang="en-GB" b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B69CF3D-3ED7-4E40-8980-547EF27F07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374" y="5761211"/>
            <a:ext cx="4057650" cy="258532"/>
          </a:xfrm>
        </p:spPr>
        <p:txBody>
          <a:bodyPr/>
          <a:lstStyle/>
          <a:p>
            <a:r>
              <a:rPr lang="en-GB" sz="1200"/>
              <a:t>10/2023</a:t>
            </a:r>
          </a:p>
        </p:txBody>
      </p:sp>
    </p:spTree>
    <p:extLst>
      <p:ext uri="{BB962C8B-B14F-4D97-AF65-F5344CB8AC3E}">
        <p14:creationId xmlns:p14="http://schemas.microsoft.com/office/powerpoint/2010/main" val="317683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023C-E336-EA91-5798-57C12E54A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916" y="368878"/>
            <a:ext cx="11446163" cy="844839"/>
          </a:xfrm>
        </p:spPr>
        <p:txBody>
          <a:bodyPr/>
          <a:lstStyle/>
          <a:p>
            <a:r>
              <a:rPr lang="en-GB"/>
              <a:t>The Case For Change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322D6-A110-9A75-EA50-6471B8FB1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018" y="1606183"/>
            <a:ext cx="11446163" cy="394236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/>
              <a:t>Tobacco is the one of the most </a:t>
            </a:r>
            <a:r>
              <a:rPr lang="en-GB" b="0">
                <a:hlinkClick r:id="rId2"/>
              </a:rPr>
              <a:t>preventable causes of ill health</a:t>
            </a:r>
            <a:r>
              <a:rPr lang="en-GB" b="0"/>
              <a:t>, disability and death, responsible for </a:t>
            </a:r>
            <a:r>
              <a:rPr lang="en-GB" b="0">
                <a:hlinkClick r:id="rId3"/>
              </a:rPr>
              <a:t>64,000 deaths </a:t>
            </a:r>
            <a:r>
              <a:rPr lang="en-GB" b="0"/>
              <a:t>in England a year</a:t>
            </a:r>
            <a:br>
              <a:rPr lang="en-GB" b="0"/>
            </a:br>
            <a:endParaRPr lang="en-GB" b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/>
              <a:t>Almost every minute of every day someone is </a:t>
            </a:r>
            <a:r>
              <a:rPr lang="en-GB" b="0">
                <a:hlinkClick r:id="rId4"/>
              </a:rPr>
              <a:t>admitted</a:t>
            </a:r>
            <a:r>
              <a:rPr lang="en-GB" b="0"/>
              <a:t> to hospital because of smoking</a:t>
            </a:r>
            <a:br>
              <a:rPr lang="en-GB" b="0"/>
            </a:br>
            <a:endParaRPr lang="en-GB" b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/>
              <a:t>75,000 </a:t>
            </a:r>
            <a:r>
              <a:rPr lang="en-GB" b="0">
                <a:hlinkClick r:id="rId5"/>
              </a:rPr>
              <a:t>GP</a:t>
            </a:r>
            <a:r>
              <a:rPr lang="en-GB" b="0"/>
              <a:t> appointments could be attributed to smoking each month</a:t>
            </a:r>
            <a:br>
              <a:rPr lang="en-GB" b="0"/>
            </a:br>
            <a:endParaRPr lang="en-GB" b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/>
              <a:t>It is estimated that the total costs of smoking in England are over £</a:t>
            </a:r>
            <a:r>
              <a:rPr lang="en-GB" b="0">
                <a:hlinkClick r:id="rId6"/>
              </a:rPr>
              <a:t>17 billion</a:t>
            </a:r>
            <a:r>
              <a:rPr lang="en-GB" b="0"/>
              <a:t> including £14 billion loss to productivity</a:t>
            </a:r>
            <a:br>
              <a:rPr lang="en-GB" b="0"/>
            </a:br>
            <a:endParaRPr lang="en-GB" b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>
                <a:hlinkClick r:id="rId7"/>
              </a:rPr>
              <a:t>Three-quarters</a:t>
            </a:r>
            <a:r>
              <a:rPr lang="en-GB" b="0"/>
              <a:t> of current smokers would never have started if they had the choice again </a:t>
            </a:r>
          </a:p>
          <a:p>
            <a:endParaRPr lang="en-GB" b="0"/>
          </a:p>
        </p:txBody>
      </p:sp>
    </p:spTree>
    <p:extLst>
      <p:ext uri="{BB962C8B-B14F-4D97-AF65-F5344CB8AC3E}">
        <p14:creationId xmlns:p14="http://schemas.microsoft.com/office/powerpoint/2010/main" val="315234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256D5-C17A-9FC3-728E-E9338234A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Smokefree Generation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2B338-3F35-4199-F8BA-4DA004DD085A}"/>
              </a:ext>
            </a:extLst>
          </p:cNvPr>
          <p:cNvSpPr txBox="1"/>
          <p:nvPr/>
        </p:nvSpPr>
        <p:spPr>
          <a:xfrm>
            <a:off x="266460" y="1530833"/>
            <a:ext cx="1101705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/>
              <a:t>Children turning 14 or younger this year will never be able to be legally sold cigarettes </a:t>
            </a:r>
          </a:p>
          <a:p>
            <a:endParaRPr lang="en-GB" sz="21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/>
              <a:t>This will mean effectively raising the age of sale by one year each year for this generation (born on or after 1 January 2009)</a:t>
            </a:r>
          </a:p>
          <a:p>
            <a:endParaRPr lang="en-GB" sz="21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/>
              <a:t>This will not criminalise smoking nor will it mean anyone who can buy cigarettes now will be prevented from doing so in the future </a:t>
            </a:r>
          </a:p>
          <a:p>
            <a:endParaRPr lang="en-GB" sz="21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/>
              <a:t>This will implement the recommendation from the independent Khan Review</a:t>
            </a:r>
          </a:p>
        </p:txBody>
      </p:sp>
    </p:spTree>
    <p:extLst>
      <p:ext uri="{BB962C8B-B14F-4D97-AF65-F5344CB8AC3E}">
        <p14:creationId xmlns:p14="http://schemas.microsoft.com/office/powerpoint/2010/main" val="426153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EAC03-4953-DDE9-3110-6C1BC8468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Funding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9D26C14-FE3F-45D5-822E-D1F3890DBEE4}"/>
              </a:ext>
            </a:extLst>
          </p:cNvPr>
          <p:cNvSpPr txBox="1">
            <a:spLocks/>
          </p:cNvSpPr>
          <p:nvPr/>
        </p:nvSpPr>
        <p:spPr>
          <a:xfrm>
            <a:off x="360000" y="1189075"/>
            <a:ext cx="10716491" cy="4983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1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1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7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GB" b="0"/>
              <a:t>Additional £70 million per year for next five years to support LSSS - in addition to the PHG, doubles spending from £68 million to £138 million</a:t>
            </a:r>
            <a:br>
              <a:rPr lang="en-GB" b="0"/>
            </a:br>
            <a:endParaRPr lang="en-GB" b="0"/>
          </a:p>
          <a:p>
            <a:pPr marL="342900" indent="-342900"/>
            <a:r>
              <a:rPr lang="en-GB" b="0"/>
              <a:t>Exact funding allocations communicated to LAs through the grant agreement process. Indicative </a:t>
            </a:r>
            <a:r>
              <a:rPr lang="en-GB" b="0">
                <a:hlinkClick r:id="rId3"/>
              </a:rPr>
              <a:t>funding allocations </a:t>
            </a:r>
            <a:r>
              <a:rPr lang="en-GB" b="0"/>
              <a:t>as an annex to the Command Paper</a:t>
            </a:r>
          </a:p>
          <a:p>
            <a:pPr marL="0" indent="0">
              <a:buNone/>
            </a:pPr>
            <a:endParaRPr lang="en-GB" b="0"/>
          </a:p>
          <a:p>
            <a:pPr marL="342900" indent="-342900"/>
            <a:r>
              <a:rPr lang="en-GB" b="0"/>
              <a:t>Funding uplift based on number of smokers in each LA - targets high prevalence areas</a:t>
            </a:r>
          </a:p>
          <a:p>
            <a:pPr marL="0" indent="0">
              <a:buNone/>
            </a:pPr>
            <a:endParaRPr lang="en-GB" b="0"/>
          </a:p>
          <a:p>
            <a:pPr marL="342900" indent="-342900"/>
            <a:r>
              <a:rPr lang="en-GB" b="0"/>
              <a:t>Additional £5 million this year then £15 million per year after to fund new national anti-smoking campaigns </a:t>
            </a:r>
          </a:p>
          <a:p>
            <a:pPr marL="0" indent="0">
              <a:buNone/>
            </a:pPr>
            <a:endParaRPr lang="en-GB" b="0"/>
          </a:p>
          <a:p>
            <a:pPr marL="342900" indent="-342900"/>
            <a:r>
              <a:rPr lang="en-GB" b="0"/>
              <a:t>Funding on top of national Swap to Stop scheme (up to £45 million over 2 years) </a:t>
            </a:r>
            <a:br>
              <a:rPr lang="en-GB" b="0"/>
            </a:br>
            <a:r>
              <a:rPr lang="en-GB" b="0"/>
              <a:t>&amp; financial incentives to support pregnant smokers (up to £10 million over 2 years)</a:t>
            </a:r>
          </a:p>
          <a:p>
            <a:pPr marL="342900" indent="-342900"/>
            <a:endParaRPr lang="en-GB" b="0"/>
          </a:p>
          <a:p>
            <a:endParaRPr lang="en-GB" b="0"/>
          </a:p>
        </p:txBody>
      </p:sp>
    </p:spTree>
    <p:extLst>
      <p:ext uri="{BB962C8B-B14F-4D97-AF65-F5344CB8AC3E}">
        <p14:creationId xmlns:p14="http://schemas.microsoft.com/office/powerpoint/2010/main" val="160936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C7F92-AA8D-4E26-5198-8D476D01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Youth Vaping – UK-wide consultation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A9068E4-895A-AE26-6D2E-506AE70F40BE}"/>
              </a:ext>
            </a:extLst>
          </p:cNvPr>
          <p:cNvSpPr txBox="1">
            <a:spLocks/>
          </p:cNvSpPr>
          <p:nvPr/>
        </p:nvSpPr>
        <p:spPr>
          <a:xfrm>
            <a:off x="230819" y="1122560"/>
            <a:ext cx="11875335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1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1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7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/>
              <a:t>Ensuring vapes can continue to be made available to current adult smokers is vital to tackle smoking – must take a balanced approach. However, rates have tripled amongst children. UK wide consultation looks at new measures to reduce appeal, access, affordability of vapes to children:</a:t>
            </a:r>
            <a:br>
              <a:rPr lang="en-GB" b="0"/>
            </a:br>
            <a:endParaRPr lang="en-GB" b="0"/>
          </a:p>
          <a:p>
            <a:pPr marL="457200" indent="-457200">
              <a:buFont typeface="+mj-lt"/>
              <a:buAutoNum type="arabicPeriod"/>
            </a:pPr>
            <a:r>
              <a:rPr lang="en-GB" b="0"/>
              <a:t>Restricting the flavours and descriptions of vapes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/>
              <a:t>Regulating point of sale displays in retail outlets 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/>
              <a:t>Regulating vape packaging and product presentation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/>
              <a:t>Considering restricting the sale of disposable vapes – Defra led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/>
              <a:t>Introducing a duty on vapes  - HMT led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/>
              <a:t>Introducing product standards for non-nicotine vapes and other consumer products</a:t>
            </a:r>
          </a:p>
          <a:p>
            <a:pPr marL="457200" indent="-457200">
              <a:buFont typeface="+mj-lt"/>
              <a:buAutoNum type="arabicPeriod"/>
            </a:pPr>
            <a:endParaRPr lang="en-GB" b="0"/>
          </a:p>
          <a:p>
            <a:pPr marL="0" indent="0">
              <a:buNone/>
            </a:pPr>
            <a:r>
              <a:rPr lang="en-GB" b="0"/>
              <a:t>In addition, we will look to ban free samples of vapes and introduce age of sale for non-nicotine vapes – without consultation </a:t>
            </a:r>
          </a:p>
          <a:p>
            <a:pPr marL="457200" indent="-457200">
              <a:buFont typeface="+mj-lt"/>
              <a:buAutoNum type="arabicPeriod"/>
            </a:pPr>
            <a:endParaRPr lang="en-GB" b="0"/>
          </a:p>
          <a:p>
            <a:pPr marL="0" indent="0">
              <a:buNone/>
            </a:pPr>
            <a:r>
              <a:rPr lang="en-GB" b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679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5EBEA-F370-2A38-3D04-00D2806A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Enforcement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B2EA097-32F6-7CBE-DFB9-986C61B381D0}"/>
              </a:ext>
            </a:extLst>
          </p:cNvPr>
          <p:cNvSpPr txBox="1">
            <a:spLocks/>
          </p:cNvSpPr>
          <p:nvPr/>
        </p:nvSpPr>
        <p:spPr>
          <a:xfrm>
            <a:off x="357909" y="1368740"/>
            <a:ext cx="11446163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1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1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7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0"/>
              <a:t>To help support proposals we will need increase enforcement activity across smoking and vaping. To do this, we will:</a:t>
            </a:r>
          </a:p>
          <a:p>
            <a:pPr marL="0" indent="0">
              <a:buNone/>
            </a:pPr>
            <a:endParaRPr lang="en-GB" b="0"/>
          </a:p>
          <a:p>
            <a:pPr marL="342900" indent="-342900"/>
            <a:r>
              <a:rPr lang="en-GB" b="0"/>
              <a:t>Strengthen enforcement activity, through new funding (£30 million a year) to HMRC, Border force and local Trading Standards</a:t>
            </a:r>
          </a:p>
          <a:p>
            <a:pPr marL="342900" indent="-342900"/>
            <a:endParaRPr lang="en-GB" b="0"/>
          </a:p>
          <a:p>
            <a:pPr marL="342900" indent="-342900"/>
            <a:r>
              <a:rPr lang="en-GB" b="0"/>
              <a:t>Introduce new powers to fine rogue retailers on the spot who sell tobacco products or vapes to people underage</a:t>
            </a:r>
          </a:p>
          <a:p>
            <a:pPr marL="342900" indent="-342900"/>
            <a:endParaRPr lang="en-GB" b="0"/>
          </a:p>
          <a:p>
            <a:pPr marL="342900" indent="-342900"/>
            <a:r>
              <a:rPr lang="en-GB" b="0"/>
              <a:t>Enhance age verification online to stop the sale of tobacco products and vapes to underage people online</a:t>
            </a:r>
          </a:p>
          <a:p>
            <a:endParaRPr lang="en-GB" b="0"/>
          </a:p>
        </p:txBody>
      </p:sp>
    </p:spTree>
    <p:extLst>
      <p:ext uri="{BB962C8B-B14F-4D97-AF65-F5344CB8AC3E}">
        <p14:creationId xmlns:p14="http://schemas.microsoft.com/office/powerpoint/2010/main" val="63408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3A9F2-3C29-998F-987F-1AEA2A2E2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Next Steps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955040-31B7-7808-321A-0451D15CD36B}"/>
              </a:ext>
            </a:extLst>
          </p:cNvPr>
          <p:cNvSpPr txBox="1"/>
          <p:nvPr/>
        </p:nvSpPr>
        <p:spPr>
          <a:xfrm>
            <a:off x="373964" y="1282258"/>
            <a:ext cx="1144407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/>
              <a:t>8 week </a:t>
            </a:r>
            <a:r>
              <a:rPr lang="en-GB" sz="2100" u="sng" dirty="0"/>
              <a:t>UK wide</a:t>
            </a:r>
            <a:r>
              <a:rPr lang="en-GB" sz="2100" dirty="0"/>
              <a:t> consultation on new legislative proposals </a:t>
            </a:r>
            <a:r>
              <a:rPr lang="en-GB" sz="2100" dirty="0">
                <a:hlinkClick r:id="rId2"/>
              </a:rPr>
              <a:t>launched 12/10/2023</a:t>
            </a:r>
            <a:r>
              <a:rPr lang="en-GB" sz="2100" dirty="0"/>
              <a:t>, closes at </a:t>
            </a:r>
            <a:r>
              <a:rPr lang="en-GB" sz="2100"/>
              <a:t>11:59 PM on </a:t>
            </a:r>
            <a:r>
              <a:rPr lang="en-GB" sz="2100" dirty="0"/>
              <a:t>6 December 2023</a:t>
            </a:r>
            <a:endParaRPr lang="en-GB" sz="2100" dirty="0">
              <a:highlight>
                <a:srgbClr val="FFFF00"/>
              </a:highlight>
            </a:endParaRPr>
          </a:p>
          <a:p>
            <a:endParaRPr lang="en-GB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/>
              <a:t>Legislate when parliamentary time allows (Fourth Session Bill TBC in the King’s Speech)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100" dirty="0"/>
              <a:t>Scope of any Bill will likely follow scope of the Command Paper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/>
              <a:t>SSS funding allocations to be confirmed, delivered through a section 31 grant</a:t>
            </a:r>
          </a:p>
          <a:p>
            <a:endParaRPr lang="en-GB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/>
              <a:t>Other funding – marketing and enforcement – to be worked through in the coming weeks</a:t>
            </a:r>
          </a:p>
          <a:p>
            <a:endParaRPr lang="en-GB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/>
              <a:t>Expression of interest for first wave/pathfinder applicants opened 5/10/2023 for S2S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/>
              <a:t>Commencing tender process for financial incentives delivery partner  </a:t>
            </a:r>
          </a:p>
        </p:txBody>
      </p:sp>
    </p:spTree>
    <p:extLst>
      <p:ext uri="{BB962C8B-B14F-4D97-AF65-F5344CB8AC3E}">
        <p14:creationId xmlns:p14="http://schemas.microsoft.com/office/powerpoint/2010/main" val="50213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HSC">
      <a:dk1>
        <a:sysClr val="windowText" lastClr="000000"/>
      </a:dk1>
      <a:lt1>
        <a:sysClr val="window" lastClr="FFFFFF"/>
      </a:lt1>
      <a:dk2>
        <a:srgbClr val="616265"/>
      </a:dk2>
      <a:lt2>
        <a:srgbClr val="E0E0E1"/>
      </a:lt2>
      <a:accent1>
        <a:srgbClr val="01A188"/>
      </a:accent1>
      <a:accent2>
        <a:srgbClr val="0063BE"/>
      </a:accent2>
      <a:accent3>
        <a:srgbClr val="E57200"/>
      </a:accent3>
      <a:accent4>
        <a:srgbClr val="512698"/>
      </a:accent4>
      <a:accent5>
        <a:srgbClr val="34B6E4"/>
      </a:accent5>
      <a:accent6>
        <a:srgbClr val="CC092F"/>
      </a:accent6>
      <a:hlink>
        <a:srgbClr val="0063BE"/>
      </a:hlink>
      <a:folHlink>
        <a:srgbClr val="5126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.4398_DHSC_Ppt_template_DRAFT_v6.potx" id="{FF5623C2-E648-4D18-8D02-A8C6CCA3E916}" vid="{5CEE7835-84B0-457A-AA1D-DEDF797DD0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3810566F4924F93913482746AE6F3" ma:contentTypeVersion="18" ma:contentTypeDescription="Create a new document." ma:contentTypeScope="" ma:versionID="286fffd3f47ea4ca1e6d440d4985a7f2">
  <xsd:schema xmlns:xsd="http://www.w3.org/2001/XMLSchema" xmlns:xs="http://www.w3.org/2001/XMLSchema" xmlns:p="http://schemas.microsoft.com/office/2006/metadata/properties" xmlns:ns2="92d78221-9e76-4f50-aa15-2288b945b96a" xmlns:ns3="739516af-c9dd-4725-8f0a-1b4f44321f75" targetNamespace="http://schemas.microsoft.com/office/2006/metadata/properties" ma:root="true" ma:fieldsID="06170f76671d7d324e2b6278bc1a529c" ns2:_="" ns3:_="">
    <xsd:import namespace="92d78221-9e76-4f50-aa15-2288b945b96a"/>
    <xsd:import namespace="739516af-c9dd-4725-8f0a-1b4f44321f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Bid_x0020_Outcom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78221-9e76-4f50-aa15-2288b945b9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ad83063-9617-4417-9ffc-c6aa9ce759af}" ma:internalName="TaxCatchAll" ma:showField="CatchAllData" ma:web="92d78221-9e76-4f50-aa15-2288b945b9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516af-c9dd-4725-8f0a-1b4f44321f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Bid_x0020_Outcome" ma:index="20" nillable="true" ma:displayName="Bid Outcome" ma:default="LIVE #1" ma:internalName="Bid_x0020_Outcome">
      <xsd:simpleType>
        <xsd:restriction base="dms:Unknown">
          <xsd:enumeration value="LIVE #1"/>
          <xsd:enumeration value="LOST #2"/>
          <xsd:enumeration value="NO BID #3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05ecdee-30b4-4502-9b1f-117cb29f47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DA2F02-BAD5-465E-9069-874D021E5A82}"/>
</file>

<file path=customXml/itemProps2.xml><?xml version="1.0" encoding="utf-8"?>
<ds:datastoreItem xmlns:ds="http://schemas.openxmlformats.org/officeDocument/2006/customXml" ds:itemID="{46199719-278A-44B0-A489-889763247071}"/>
</file>

<file path=docProps/app.xml><?xml version="1.0" encoding="utf-8"?>
<Properties xmlns="http://schemas.openxmlformats.org/officeDocument/2006/extended-properties" xmlns:vt="http://schemas.openxmlformats.org/officeDocument/2006/docPropsVTypes">
  <Template>FINAL DHSC PPT</Template>
  <TotalTime>0</TotalTime>
  <Words>727</Words>
  <Application>Microsoft Office PowerPoint</Application>
  <PresentationFormat>Widescreen</PresentationFormat>
  <Paragraphs>62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 Smokefree Generation Action to address smoking and vaping</vt:lpstr>
      <vt:lpstr>The Case For Change </vt:lpstr>
      <vt:lpstr>Smokefree Generation</vt:lpstr>
      <vt:lpstr>Funding </vt:lpstr>
      <vt:lpstr>Youth Vaping – UK-wide consultation</vt:lpstr>
      <vt:lpstr>Enforcement </vt:lpstr>
      <vt:lpstr>Next Steps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[Add Subject]</dc:subject>
  <dc:creator>Eamyodsin, Nicole</dc:creator>
  <cp:keywords>[Add keywords]; DHSC; PowerPoint Presentation;</cp:keywords>
  <cp:lastModifiedBy>Mahoney, Jason</cp:lastModifiedBy>
  <cp:revision>1</cp:revision>
  <dcterms:created xsi:type="dcterms:W3CDTF">2018-09-10T12:23:38Z</dcterms:created>
  <dcterms:modified xsi:type="dcterms:W3CDTF">2023-10-12T13:15:04Z</dcterms:modified>
</cp:coreProperties>
</file>